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jpCr8Hg6Q0RAHLF1C0m/qn58hU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B077E16-E8ED-4CEF-8D1F-15B1C7B2E9CD}">
  <a:tblStyle styleId="{5B077E16-E8ED-4CEF-8D1F-15B1C7B2E9CD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DFD"/>
          </a:solidFill>
        </a:fill>
      </a:tcStyle>
    </a:wholeTbl>
    <a:band1H>
      <a:tcTxStyle/>
      <a:tcStyle>
        <a:tcBdr/>
        <a:fill>
          <a:solidFill>
            <a:srgbClr val="CDD8F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8F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customschemas.google.com/relationships/presentationmetadata" Target="metadata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1356a1e2e8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1356a1e2e8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1356a1e2e8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1356a1e2e8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1356a1e2e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1356a1e2e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1356a1e2e8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1356a1e2e8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" name="Google Shape;6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" name="Google Shape;8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5" name="Google Shape;10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1356a1e2e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1356a1e2e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1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9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2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2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endParaRPr/>
          </a:p>
        </p:txBody>
      </p:sp>
      <p:sp>
        <p:nvSpPr>
          <p:cNvPr id="55" name="Google Shape;55;p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endParaRPr/>
          </a:p>
        </p:txBody>
      </p:sp>
      <p:sp>
        <p:nvSpPr>
          <p:cNvPr id="56" name="Google Shape;56;p1"/>
          <p:cNvSpPr txBox="1"/>
          <p:nvPr/>
        </p:nvSpPr>
        <p:spPr>
          <a:xfrm>
            <a:off x="3381325" y="1598400"/>
            <a:ext cx="41403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"/>
          <p:cNvSpPr txBox="1"/>
          <p:nvPr/>
        </p:nvSpPr>
        <p:spPr>
          <a:xfrm>
            <a:off x="3381325" y="1298550"/>
            <a:ext cx="3852000" cy="800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endParaRPr sz="40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" name="Google Shape;58;p1"/>
          <p:cNvSpPr txBox="1"/>
          <p:nvPr/>
        </p:nvSpPr>
        <p:spPr>
          <a:xfrm>
            <a:off x="3819550" y="2048175"/>
            <a:ext cx="3148500" cy="446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3154800" y="1470725"/>
            <a:ext cx="39456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</p:pic>
      <p:sp>
        <p:nvSpPr>
          <p:cNvPr id="61" name="Google Shape;61;p1"/>
          <p:cNvSpPr txBox="1"/>
          <p:nvPr/>
        </p:nvSpPr>
        <p:spPr>
          <a:xfrm flipH="1">
            <a:off x="3381325" y="1470725"/>
            <a:ext cx="4231200" cy="769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chemeClr val="dk1"/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None/>
            </a:pPr>
            <a:r>
              <a:rPr lang="en-GB" sz="33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en-GB" sz="38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EASY JOBS</a:t>
            </a:r>
            <a:endParaRPr sz="38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2" name="Google Shape;62;p1"/>
          <p:cNvSpPr txBox="1"/>
          <p:nvPr/>
        </p:nvSpPr>
        <p:spPr>
          <a:xfrm>
            <a:off x="5248175" y="2275563"/>
            <a:ext cx="2506500" cy="400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4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 YOUR DREAM JOBS</a:t>
            </a:r>
            <a:endParaRPr sz="14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127" name="Google Shape;127;p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128" name="Google Shape;12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"/>
          <p:cNvSpPr txBox="1"/>
          <p:nvPr/>
        </p:nvSpPr>
        <p:spPr>
          <a:xfrm>
            <a:off x="1062750" y="491175"/>
            <a:ext cx="7018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2000" b="1" i="0" u="sng" strike="noStrike" cap="none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VACANCY TABLE</a:t>
            </a:r>
            <a:endParaRPr sz="2000" b="1" i="0" u="sng" strike="noStrike" cap="none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30" name="Google Shape;130;p3"/>
          <p:cNvGraphicFramePr/>
          <p:nvPr/>
        </p:nvGraphicFramePr>
        <p:xfrm>
          <a:off x="2245683" y="1152526"/>
          <a:ext cx="5133325" cy="3416250"/>
        </p:xfrm>
        <a:graphic>
          <a:graphicData uri="http://schemas.openxmlformats.org/drawingml/2006/table">
            <a:tbl>
              <a:tblPr>
                <a:noFill/>
                <a:tableStyleId>{5B077E16-E8ED-4CEF-8D1F-15B1C7B2E9CD}</a:tableStyleId>
              </a:tblPr>
              <a:tblGrid>
                <a:gridCol w="1083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2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5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3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Field Name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Data Type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Constraint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Description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35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provider_id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Integer field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Primary key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Provider id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7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name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Char field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Name of the provider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7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address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Char field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Address of the provider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7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email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Email field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Email of the provider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70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phone_no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Integer field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Phone number of the provider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10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license_no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Document field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Business license number of the provider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105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Description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Document field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Description about the provider</a:t>
                      </a:r>
                      <a:endParaRPr sz="10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0025" marR="30025" marT="30025" marB="300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31" name="Google Shape;131;p3"/>
          <p:cNvSpPr/>
          <p:nvPr/>
        </p:nvSpPr>
        <p:spPr>
          <a:xfrm>
            <a:off x="1" y="81675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137" name="Google Shape;13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138" name="Google Shape;13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0"/>
          <p:cNvSpPr txBox="1"/>
          <p:nvPr/>
        </p:nvSpPr>
        <p:spPr>
          <a:xfrm>
            <a:off x="1178100" y="214425"/>
            <a:ext cx="6787800" cy="492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</a:t>
            </a:r>
            <a:r>
              <a:rPr lang="en-GB" sz="2000" b="1" u="sng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VACANCY RESPONSE TABLE</a:t>
            </a:r>
            <a:endParaRPr sz="2000" b="1" i="0" u="sng" strike="noStrike" cap="none" dirty="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40" name="Google Shape;140;p10"/>
          <p:cNvGraphicFramePr/>
          <p:nvPr/>
        </p:nvGraphicFramePr>
        <p:xfrm>
          <a:off x="1771478" y="1058791"/>
          <a:ext cx="5601050" cy="1132840"/>
        </p:xfrm>
        <a:graphic>
          <a:graphicData uri="http://schemas.openxmlformats.org/drawingml/2006/table">
            <a:tbl>
              <a:tblPr>
                <a:noFill/>
                <a:tableStyleId>{5B077E16-E8ED-4CEF-8D1F-15B1C7B2E9CD}</a:tableStyleId>
              </a:tblPr>
              <a:tblGrid>
                <a:gridCol w="118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79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72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62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Field Name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Data Type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Constraint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Description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Integer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Primary key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vacancy_id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Integer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Foreign key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Vacancy 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seeker_id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Integer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Foreign key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Seeker 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1" name="Google Shape;141;p10"/>
          <p:cNvSpPr txBox="1"/>
          <p:nvPr/>
        </p:nvSpPr>
        <p:spPr>
          <a:xfrm>
            <a:off x="1454547" y="3012045"/>
            <a:ext cx="6787800" cy="492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</a:t>
            </a:r>
            <a:r>
              <a:rPr lang="en-GB" sz="20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2000" b="1" i="0" u="sng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2000" b="1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FEEDBACK TABLE</a:t>
            </a:r>
            <a:endParaRPr sz="2000" b="1" i="0" u="sng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42" name="Google Shape;142;p10"/>
          <p:cNvGraphicFramePr/>
          <p:nvPr/>
        </p:nvGraphicFramePr>
        <p:xfrm>
          <a:off x="1771478" y="3562495"/>
          <a:ext cx="5448300" cy="849630"/>
        </p:xfrm>
        <a:graphic>
          <a:graphicData uri="http://schemas.openxmlformats.org/drawingml/2006/table">
            <a:tbl>
              <a:tblPr>
                <a:noFill/>
                <a:tableStyleId>{5B077E16-E8ED-4CEF-8D1F-15B1C7B2E9CD}</a:tableStyleId>
              </a:tblPr>
              <a:tblGrid>
                <a:gridCol w="1158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2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5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31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Field Name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Data Type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Constraint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Description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feedback_id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Integer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Primary key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Feedback 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feedback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Char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400" u="none" strike="noStrike" cap="none"/>
                        <a:t>Feedback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3" name="Google Shape;143;p10"/>
          <p:cNvSpPr/>
          <p:nvPr/>
        </p:nvSpPr>
        <p:spPr>
          <a:xfrm>
            <a:off x="1771478" y="3561860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GB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</a:t>
            </a:r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1356a1e2e8_0_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21356a1e2e8_0_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7" name="Google Shape;157;g21356a1e2e8_0_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1356a1e2e8_0_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21356a1e2e8_0_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4" name="Google Shape;164;g21356a1e2e8_0_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1356a1e2e8_0_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21356a1e2e8_0_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1" name="Google Shape;171;g21356a1e2e8_0_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1356a1e2e8_0_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21356a1e2e8_0_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8" name="Google Shape;178;g21356a1e2e8_0_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184" name="Google Shape;184;p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185" name="Google Shape;185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1"/>
          <p:cNvSpPr txBox="1"/>
          <p:nvPr/>
        </p:nvSpPr>
        <p:spPr>
          <a:xfrm>
            <a:off x="1664400" y="1894650"/>
            <a:ext cx="5815200" cy="723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  <a:reflection dist="38100" dir="5400000" fadeDir="5400012" sy="-100000" algn="bl" rotWithShape="0"/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GB" sz="35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THANK YOU</a:t>
            </a:r>
            <a:endParaRPr sz="35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68" name="Google Shape;6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69" name="Google Shape;69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5"/>
          <p:cNvSpPr txBox="1"/>
          <p:nvPr/>
        </p:nvSpPr>
        <p:spPr>
          <a:xfrm>
            <a:off x="1183050" y="324450"/>
            <a:ext cx="6777900" cy="44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PROPOSED SYSTEM</a:t>
            </a:r>
            <a:endParaRPr sz="20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drawbacks of existing system can be solved by this system.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More job opportunities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Cost-effective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Regular job alerts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Efficient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Confidential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77" name="Google Shape;77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399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6"/>
          <p:cNvSpPr txBox="1"/>
          <p:nvPr/>
        </p:nvSpPr>
        <p:spPr>
          <a:xfrm>
            <a:off x="917525" y="445025"/>
            <a:ext cx="7469400" cy="3879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MODULE DESCRIPTION</a:t>
            </a:r>
            <a:endParaRPr sz="20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web site provides a flexible and easy to use environment on desktops as well as portable devices like smartphones/tablets for the users to achieve their respective objective. The modules that I have implemented in the Job Portal are as listed.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Admin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provider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seeker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85" name="Google Shape;85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7"/>
          <p:cNvSpPr txBox="1"/>
          <p:nvPr/>
        </p:nvSpPr>
        <p:spPr>
          <a:xfrm>
            <a:off x="1248300" y="531275"/>
            <a:ext cx="6647400" cy="31707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ADMINISTRATION</a:t>
            </a:r>
            <a:endParaRPr sz="20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provider management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seeker management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Post jobs management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Delete profiles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92" name="Google Shape;92;p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93" name="Google Shape;93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8"/>
          <p:cNvSpPr txBox="1"/>
          <p:nvPr/>
        </p:nvSpPr>
        <p:spPr>
          <a:xfrm>
            <a:off x="1328550" y="617525"/>
            <a:ext cx="6486900" cy="32631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JOB PROVIDER</a:t>
            </a:r>
            <a:endParaRPr sz="20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provider registration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Post jobs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Candidate search according to industries specialization &amp; experience etc.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Download candidate resumes online.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101" name="Google Shape;101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9"/>
          <p:cNvSpPr txBox="1"/>
          <p:nvPr/>
        </p:nvSpPr>
        <p:spPr>
          <a:xfrm>
            <a:off x="1323450" y="752275"/>
            <a:ext cx="6497100" cy="26475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JOB SEEKER</a:t>
            </a:r>
            <a:endParaRPr sz="20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1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seeker registration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seeker job search according to industries,companies,specialization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Times New Roman"/>
              <a:buChar char="●"/>
            </a:pPr>
            <a:r>
              <a:rPr lang="en-GB" sz="2000" b="0" i="0" u="none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seeker can apply for multiple posts</a:t>
            </a:r>
            <a:endParaRPr sz="2000" b="0" i="0" u="none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108" name="Google Shape;108;p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109" name="Google Shape;10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 txBox="1"/>
          <p:nvPr/>
        </p:nvSpPr>
        <p:spPr>
          <a:xfrm>
            <a:off x="1062750" y="478350"/>
            <a:ext cx="7018500" cy="492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 i="0" u="sng" strike="noStrike" cap="non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GB" sz="2000" b="1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LOGIN</a:t>
            </a:r>
            <a:endParaRPr sz="2000" b="1" i="0" u="sng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11" name="Google Shape;111;p2"/>
          <p:cNvGraphicFramePr/>
          <p:nvPr/>
        </p:nvGraphicFramePr>
        <p:xfrm>
          <a:off x="1881187" y="1152475"/>
          <a:ext cx="5381625" cy="1812290"/>
        </p:xfrm>
        <a:graphic>
          <a:graphicData uri="http://schemas.openxmlformats.org/drawingml/2006/table">
            <a:tbl>
              <a:tblPr>
                <a:noFill/>
                <a:tableStyleId>{5B077E16-E8ED-4CEF-8D1F-15B1C7B2E9CD}</a:tableStyleId>
              </a:tblPr>
              <a:tblGrid>
                <a:gridCol w="112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5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5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52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Field Name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Data Type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Constraint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Description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login_id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Integer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Primary Key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Login 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email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Email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Email of the user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password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Char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Password of the user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keyuser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Char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Specifies the type of user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endParaRPr/>
          </a:p>
        </p:txBody>
      </p:sp>
      <p:sp>
        <p:nvSpPr>
          <p:cNvPr id="117" name="Google Shape;117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endParaRPr/>
          </a:p>
        </p:txBody>
      </p:sp>
      <p:pic>
        <p:nvPicPr>
          <p:cNvPr id="118" name="Google Shape;118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4"/>
          <p:cNvSpPr txBox="1"/>
          <p:nvPr/>
        </p:nvSpPr>
        <p:spPr>
          <a:xfrm>
            <a:off x="1014675" y="577525"/>
            <a:ext cx="7449600" cy="492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</a:t>
            </a:r>
            <a:r>
              <a:rPr lang="en-GB" sz="2000" b="1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SEEKER</a:t>
            </a:r>
            <a:endParaRPr sz="2000" b="1" i="0" u="sng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20" name="Google Shape;120;p4"/>
          <p:cNvGraphicFramePr/>
          <p:nvPr/>
        </p:nvGraphicFramePr>
        <p:xfrm>
          <a:off x="1985974" y="1095550"/>
          <a:ext cx="5172050" cy="3713310"/>
        </p:xfrm>
        <a:graphic>
          <a:graphicData uri="http://schemas.openxmlformats.org/drawingml/2006/table">
            <a:tbl>
              <a:tblPr>
                <a:noFill/>
                <a:tableStyleId>{5B077E16-E8ED-4CEF-8D1F-15B1C7B2E9CD}</a:tableStyleId>
              </a:tblPr>
              <a:tblGrid>
                <a:gridCol w="109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70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3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7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4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Field Name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Data Type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Constraint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Description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seeker_id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Integer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Primary Key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Seeker id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8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name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Char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Name of the seeker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29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dob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Date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Date Of Birth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8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address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Char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Address of the seeker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8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email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 dirty="0"/>
                        <a:t>Email field</a:t>
                      </a:r>
                      <a:endParaRPr sz="12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Email of the seeker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8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phone_no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Integer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Phone number of the seeker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944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qualification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Document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Highest qualification of the seeker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86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cv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Document field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/>
                        <a:t>Not null</a:t>
                      </a:r>
                      <a:endParaRPr sz="1200" u="none" strike="noStrike" cap="non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200" u="none" strike="noStrike" cap="none" dirty="0"/>
                        <a:t>Curriculum vitae of the seeker</a:t>
                      </a:r>
                      <a:endParaRPr sz="1200" u="none" strike="noStrike" cap="none" dirty="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33575" marR="33575" marT="33575" marB="3357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21" name="Google Shape;121;p4"/>
          <p:cNvSpPr/>
          <p:nvPr/>
        </p:nvSpPr>
        <p:spPr>
          <a:xfrm>
            <a:off x="0" y="106692"/>
            <a:ext cx="914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1356a1e2e8_0_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C,,</a:t>
            </a:r>
            <a:r>
              <a:rPr lang="en-US" dirty="0" err="1"/>
              <a:t>c,c,c</a:t>
            </a:r>
            <a:endParaRPr dirty="0"/>
          </a:p>
        </p:txBody>
      </p:sp>
      <p:sp>
        <p:nvSpPr>
          <p:cNvPr id="149" name="Google Shape;149;g21356a1e2e8_0_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" name="Google Shape;150;g21356a1e2e8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" y="1"/>
            <a:ext cx="9144000" cy="51434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6746D64-09CA-2A36-C55A-2AD594B414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922591"/>
              </p:ext>
            </p:extLst>
          </p:nvPr>
        </p:nvGraphicFramePr>
        <p:xfrm>
          <a:off x="1857375" y="1549400"/>
          <a:ext cx="5479089" cy="2622550"/>
        </p:xfrm>
        <a:graphic>
          <a:graphicData uri="http://schemas.openxmlformats.org/drawingml/2006/table">
            <a:tbl>
              <a:tblPr>
                <a:tableStyleId>{5B077E16-E8ED-4CEF-8D1F-15B1C7B2E9CD}</a:tableStyleId>
              </a:tblPr>
              <a:tblGrid>
                <a:gridCol w="1161823">
                  <a:extLst>
                    <a:ext uri="{9D8B030D-6E8A-4147-A177-3AD203B41FA5}">
                      <a16:colId xmlns:a16="http://schemas.microsoft.com/office/drawing/2014/main" val="1736094812"/>
                    </a:ext>
                  </a:extLst>
                </a:gridCol>
                <a:gridCol w="1545680">
                  <a:extLst>
                    <a:ext uri="{9D8B030D-6E8A-4147-A177-3AD203B41FA5}">
                      <a16:colId xmlns:a16="http://schemas.microsoft.com/office/drawing/2014/main" val="2954122997"/>
                    </a:ext>
                  </a:extLst>
                </a:gridCol>
                <a:gridCol w="1537990">
                  <a:extLst>
                    <a:ext uri="{9D8B030D-6E8A-4147-A177-3AD203B41FA5}">
                      <a16:colId xmlns:a16="http://schemas.microsoft.com/office/drawing/2014/main" val="3545235738"/>
                    </a:ext>
                  </a:extLst>
                </a:gridCol>
                <a:gridCol w="1233596">
                  <a:extLst>
                    <a:ext uri="{9D8B030D-6E8A-4147-A177-3AD203B41FA5}">
                      <a16:colId xmlns:a16="http://schemas.microsoft.com/office/drawing/2014/main" val="5750212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Field Name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Data Type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Constraint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Description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12962461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vacancy_id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Integer field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Primary key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Vacancy id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4065479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provider_id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Integer field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Foreign key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Provider id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5047409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title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Char field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Not null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Title of the job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24123366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qualification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Char field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Not null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Qualification of the seeker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26989118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exp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Integer field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Not null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Experience of the seeker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41619489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no of vacancies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Integer field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>
                          <a:effectLst/>
                        </a:rPr>
                        <a:t>Not null</a:t>
                      </a:r>
                      <a:endParaRPr lang="en-US" sz="1200" kern="15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400" kern="150" dirty="0">
                          <a:effectLst/>
                        </a:rPr>
                        <a:t>Number of vacancies</a:t>
                      </a:r>
                      <a:endParaRPr lang="en-US" sz="1200" kern="15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34925" marR="34925" marT="34925" marB="34925"/>
                </a:tc>
                <a:extLst>
                  <a:ext uri="{0D108BD9-81ED-4DB2-BD59-A6C34878D82A}">
                    <a16:rowId xmlns:a16="http://schemas.microsoft.com/office/drawing/2014/main" val="2711668613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A46FC90A-07CE-2B70-1697-22887DAFA3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803881"/>
            <a:ext cx="914400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       </a:t>
            </a:r>
            <a:endParaRPr kumimoji="0" lang="en-US" altLang="zh-CN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Google Shape;119;p4">
            <a:extLst>
              <a:ext uri="{FF2B5EF4-FFF2-40B4-BE49-F238E27FC236}">
                <a16:creationId xmlns:a16="http://schemas.microsoft.com/office/drawing/2014/main" id="{559C6E9E-A079-6174-0E7E-532DA5174A63}"/>
              </a:ext>
            </a:extLst>
          </p:cNvPr>
          <p:cNvSpPr txBox="1"/>
          <p:nvPr/>
        </p:nvSpPr>
        <p:spPr>
          <a:xfrm>
            <a:off x="961512" y="969888"/>
            <a:ext cx="7449600" cy="492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GB" sz="2000" b="1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</a:t>
            </a:r>
            <a:r>
              <a:rPr lang="en-GB" sz="2000" b="1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JOB SEEKER</a:t>
            </a:r>
            <a:endParaRPr sz="2000" b="1" i="0" u="sng" strike="noStrike" cap="non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486</Words>
  <Application>Microsoft Office PowerPoint</Application>
  <PresentationFormat>On-screen Show (16:9)</PresentationFormat>
  <Paragraphs>203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Times New Roman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C,,c,c,c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Adithya Adhi</cp:lastModifiedBy>
  <cp:revision>1</cp:revision>
  <dcterms:modified xsi:type="dcterms:W3CDTF">2023-02-28T18:15:05Z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2023-02-28T17:17:32Z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786af48b-3b63-451f-a44e-9bcb887d8e43</vt:lpwstr>
  </property>
  <property fmtid="{D5CDD505-2E9C-101B-9397-08002B2CF9AE}" pid="7" name="MSIP_Label_defa4170-0d19-0005-0004-bc88714345d2_ActionId">
    <vt:lpwstr>d414a6a6-c008-4593-b0ca-d75de3e0c2f3</vt:lpwstr>
  </property>
  <property fmtid="{D5CDD505-2E9C-101B-9397-08002B2CF9AE}" pid="8" name="MSIP_Label_defa4170-0d19-0005-0004-bc88714345d2_ContentBits">
    <vt:lpwstr>0</vt:lpwstr>
  </property>
</Properties>
</file>